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56" r:id="rId4"/>
    <p:sldId id="357" r:id="rId5"/>
    <p:sldId id="358" r:id="rId6"/>
    <p:sldId id="359" r:id="rId7"/>
    <p:sldId id="286" r:id="rId8"/>
    <p:sldId id="326" r:id="rId9"/>
    <p:sldId id="349" r:id="rId10"/>
    <p:sldId id="350" r:id="rId11"/>
    <p:sldId id="351" r:id="rId12"/>
    <p:sldId id="360" r:id="rId13"/>
    <p:sldId id="361" r:id="rId14"/>
    <p:sldId id="362" r:id="rId15"/>
    <p:sldId id="363" r:id="rId16"/>
    <p:sldId id="365" r:id="rId17"/>
    <p:sldId id="364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78" y="9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52591" y="778891"/>
            <a:ext cx="5277484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6350" cy="6858000"/>
          </a:xfrm>
          <a:custGeom>
            <a:avLst/>
            <a:gdLst/>
            <a:ahLst/>
            <a:cxnLst/>
            <a:rect l="l" t="t" r="r" b="b"/>
            <a:pathLst>
              <a:path w="6350" h="6858000">
                <a:moveTo>
                  <a:pt x="0" y="6858000"/>
                </a:moveTo>
                <a:lnTo>
                  <a:pt x="6096" y="6858000"/>
                </a:lnTo>
                <a:lnTo>
                  <a:pt x="609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7740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2C241F">
              <a:alpha val="9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3936" y="778891"/>
            <a:ext cx="8487537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8180" y="1559813"/>
            <a:ext cx="9581515" cy="477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1644" y="0"/>
            <a:ext cx="8007350" cy="6858000"/>
            <a:chOff x="961644" y="0"/>
            <a:chExt cx="8007350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7364" y="0"/>
              <a:ext cx="7934325" cy="6858000"/>
            </a:xfrm>
            <a:custGeom>
              <a:avLst/>
              <a:gdLst/>
              <a:ahLst/>
              <a:cxnLst/>
              <a:rect l="l" t="t" r="r" b="b"/>
              <a:pathLst>
                <a:path w="7934325" h="6858000">
                  <a:moveTo>
                    <a:pt x="7933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933944" y="685800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1308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4496" y="2088896"/>
            <a:ext cx="294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87932" y="2193163"/>
            <a:ext cx="6972046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tr-TR" sz="6000" b="0" spc="-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Sızma Testleri (</a:t>
            </a:r>
            <a:r>
              <a:rPr lang="tr-TR" sz="6000" b="0" spc="-30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Pentest</a:t>
            </a:r>
            <a:r>
              <a:rPr lang="tr-TR" sz="6000" b="0" spc="-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600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825" y="4997727"/>
            <a:ext cx="4526915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lang="tr-TR" sz="24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2025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Siyah Kutu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180" y="1944848"/>
            <a:ext cx="764011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Gri Kutu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69" y="1870833"/>
            <a:ext cx="743053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err="1" smtClean="0">
                <a:solidFill>
                  <a:srgbClr val="FFFFFF"/>
                </a:solidFill>
                <a:latin typeface="Microsoft Sans Serif"/>
                <a:cs typeface="Microsoft Sans Serif"/>
              </a:rPr>
              <a:t>Metadoloji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2499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Metadoloji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705" y="1790471"/>
            <a:ext cx="7630590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5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Sızma Testi </a:t>
            </a:r>
            <a:r>
              <a:rPr lang="tr-TR" dirty="0" err="1" smtClean="0">
                <a:latin typeface="+mn-lt"/>
              </a:rPr>
              <a:t>Metadolojisi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390" y="1541539"/>
            <a:ext cx="821169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9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Sızma Testi Çeşitleri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548" y="1915465"/>
            <a:ext cx="8097380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0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Raporlar ve Standartlar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67917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Pentest</a:t>
            </a:r>
            <a:r>
              <a:rPr lang="tr-TR" dirty="0" smtClean="0">
                <a:latin typeface="+mn-lt"/>
              </a:rPr>
              <a:t> Rapor Örnekleri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732" y="1747357"/>
            <a:ext cx="814501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9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Standartları Oluşturan Kuruluşlar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74" y="2119129"/>
            <a:ext cx="591585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7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Standartlar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680" y="1813675"/>
            <a:ext cx="745911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8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smtClean="0">
                <a:latin typeface="+mn-lt"/>
              </a:rPr>
              <a:t>Sızma Testi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62" y="1560333"/>
            <a:ext cx="6141110" cy="49081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ISO 27001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188" y="1588334"/>
            <a:ext cx="7948112" cy="48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10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Sertifikalar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553" y="1755670"/>
            <a:ext cx="726858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45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Windows </a:t>
            </a:r>
            <a:r>
              <a:rPr lang="tr-TR" dirty="0" err="1" smtClean="0">
                <a:latin typeface="+mn-lt"/>
              </a:rPr>
              <a:t>Pentest</a:t>
            </a:r>
            <a:r>
              <a:rPr lang="tr-TR" dirty="0" smtClean="0">
                <a:latin typeface="+mn-lt"/>
              </a:rPr>
              <a:t> Box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837" y="1944848"/>
            <a:ext cx="770680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48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Bilişim Hukuku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0856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Hukuku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878" y="1944848"/>
            <a:ext cx="737337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78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Suçları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259" y="1763983"/>
            <a:ext cx="7401958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43" y="1879443"/>
            <a:ext cx="744959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391" y="1662771"/>
            <a:ext cx="7125694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8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495" y="1730732"/>
            <a:ext cx="777348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66" y="1606125"/>
            <a:ext cx="7253102" cy="51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smtClean="0">
                <a:latin typeface="+mn-lt"/>
              </a:rPr>
              <a:t>Sızma Testi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921" y="1896069"/>
            <a:ext cx="7725853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9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64" y="1681824"/>
            <a:ext cx="750674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2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356" y="1676400"/>
            <a:ext cx="755437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74" y="1598422"/>
            <a:ext cx="7535327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95" y="1568248"/>
            <a:ext cx="7563906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5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Bilişim Kanunları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59" y="1571019"/>
            <a:ext cx="7582958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smtClean="0">
                <a:latin typeface="+mn-lt"/>
              </a:rPr>
              <a:t>Sızma Testi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436" y="1824563"/>
            <a:ext cx="770680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2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smtClean="0">
                <a:latin typeface="+mn-lt"/>
              </a:rPr>
              <a:t>Sızma Testi = Zafiyet Analizi mi?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200" y="1875926"/>
            <a:ext cx="8661034" cy="42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0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spc="-10" dirty="0" err="1" smtClean="0">
                <a:latin typeface="+mn-lt"/>
              </a:rPr>
              <a:t>Zayifetten</a:t>
            </a:r>
            <a:r>
              <a:rPr lang="tr-TR" spc="-10" dirty="0" smtClean="0">
                <a:latin typeface="+mn-lt"/>
              </a:rPr>
              <a:t> &gt; Sızma Testine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339" y="1562863"/>
            <a:ext cx="8829281" cy="47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Sızma Testi Yöntemleri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Sızma Testi Yöntemleri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364" y="1734149"/>
            <a:ext cx="804974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Beyaz Kutu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027" y="1755670"/>
            <a:ext cx="773538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154</Words>
  <Application>Microsoft Office PowerPoint</Application>
  <PresentationFormat>Geniş ekran</PresentationFormat>
  <Paragraphs>106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9" baseType="lpstr">
      <vt:lpstr>Arial</vt:lpstr>
      <vt:lpstr>Calibri</vt:lpstr>
      <vt:lpstr>Lucida Sans Unicode</vt:lpstr>
      <vt:lpstr>Microsoft Sans Serif</vt:lpstr>
      <vt:lpstr>Office Theme</vt:lpstr>
      <vt:lpstr>Sızma Testleri (Pentest)</vt:lpstr>
      <vt:lpstr>Sızma Testi</vt:lpstr>
      <vt:lpstr>Sızma Testi</vt:lpstr>
      <vt:lpstr>Sızma Testi</vt:lpstr>
      <vt:lpstr>Sızma Testi = Zafiyet Analizi mi?</vt:lpstr>
      <vt:lpstr>Zayifetten &gt; Sızma Testine</vt:lpstr>
      <vt:lpstr>PowerPoint Sunusu</vt:lpstr>
      <vt:lpstr>Sızma Testi Yöntemleri</vt:lpstr>
      <vt:lpstr>Beyaz Kutu</vt:lpstr>
      <vt:lpstr>Siyah Kutu</vt:lpstr>
      <vt:lpstr>Gri Kutu</vt:lpstr>
      <vt:lpstr>PowerPoint Sunusu</vt:lpstr>
      <vt:lpstr>Metadoloji</vt:lpstr>
      <vt:lpstr>Sızma Testi Metadolojisi</vt:lpstr>
      <vt:lpstr>Sızma Testi Çeşitleri</vt:lpstr>
      <vt:lpstr>PowerPoint Sunusu</vt:lpstr>
      <vt:lpstr>Pentest Rapor Örnekleri</vt:lpstr>
      <vt:lpstr>Standartları Oluşturan Kuruluşlar</vt:lpstr>
      <vt:lpstr>Standartlar</vt:lpstr>
      <vt:lpstr>ISO 27001</vt:lpstr>
      <vt:lpstr>Sertifikalar</vt:lpstr>
      <vt:lpstr>Windows Pentest Box</vt:lpstr>
      <vt:lpstr>PowerPoint Sunusu</vt:lpstr>
      <vt:lpstr>Bilişim Hukuku</vt:lpstr>
      <vt:lpstr>Bilişim Suçları</vt:lpstr>
      <vt:lpstr>Bilişim Kanunları</vt:lpstr>
      <vt:lpstr>Bilişim Kanunları</vt:lpstr>
      <vt:lpstr>Bilişim Kanunları</vt:lpstr>
      <vt:lpstr>Bilişim Kanunları</vt:lpstr>
      <vt:lpstr>Bilişim Kanunları</vt:lpstr>
      <vt:lpstr>Bilişim Kanunları</vt:lpstr>
      <vt:lpstr>Bilişim Kanunları</vt:lpstr>
      <vt:lpstr>Bilişim Kanunları</vt:lpstr>
      <vt:lpstr>Bilişim Kanunları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Esin Ünal</dc:creator>
  <cp:lastModifiedBy>Halil Arslan</cp:lastModifiedBy>
  <cp:revision>31</cp:revision>
  <dcterms:created xsi:type="dcterms:W3CDTF">2025-10-19T19:10:34Z</dcterms:created>
  <dcterms:modified xsi:type="dcterms:W3CDTF">2026-01-03T19:26:07Z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